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gadDUHvSyaVNuU/5O3d0iz4Tep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EDE2B4-62D1-4757-9993-B34A52F00520}">
  <a:tblStyle styleId="{5DEDE2B4-62D1-4757-9993-B34A52F0052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583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205550" y="1737025"/>
            <a:ext cx="8520600" cy="1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br>
              <a:rPr lang="en" dirty="0">
                <a:solidFill>
                  <a:srgbClr val="00576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" dirty="0">
                <a:solidFill>
                  <a:srgbClr val="005760"/>
                </a:solidFill>
                <a:latin typeface="Georgia"/>
                <a:ea typeface="Georgia"/>
                <a:cs typeface="Georgia"/>
                <a:sym typeface="Georgia"/>
              </a:rPr>
              <a:t>Ecosystem </a:t>
            </a:r>
            <a:br>
              <a:rPr lang="en" dirty="0">
                <a:solidFill>
                  <a:srgbClr val="00576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" dirty="0">
                <a:solidFill>
                  <a:srgbClr val="005760"/>
                </a:solidFill>
                <a:latin typeface="Georgia"/>
                <a:ea typeface="Georgia"/>
                <a:cs typeface="Georgia"/>
                <a:sym typeface="Georgia"/>
              </a:rPr>
              <a:t>mapping tool</a:t>
            </a:r>
            <a:endParaRPr dirty="0">
              <a:solidFill>
                <a:srgbClr val="00576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11700" y="35289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895"/>
              <a:buNone/>
            </a:pPr>
            <a:r>
              <a:rPr lang="en" sz="2000" dirty="0">
                <a:solidFill>
                  <a:srgbClr val="005760"/>
                </a:solidFill>
                <a:latin typeface="Avenir"/>
                <a:ea typeface="Avenir"/>
                <a:cs typeface="Avenir"/>
                <a:sym typeface="Avenir"/>
              </a:rPr>
              <a:t>November 2021</a:t>
            </a:r>
            <a:endParaRPr sz="2000" dirty="0">
              <a:solidFill>
                <a:srgbClr val="0057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0100" y="-121475"/>
            <a:ext cx="1637375" cy="231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78300" y="653200"/>
            <a:ext cx="1557075" cy="547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385178" y="2882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500" dirty="0">
                <a:solidFill>
                  <a:srgbClr val="005760"/>
                </a:solidFill>
                <a:latin typeface="Georgia"/>
                <a:ea typeface="Georgia"/>
                <a:cs typeface="Georgia"/>
                <a:sym typeface="Georgia"/>
              </a:rPr>
              <a:t>Stakeholder Landscape Map</a:t>
            </a:r>
            <a:endParaRPr sz="2500" dirty="0">
              <a:solidFill>
                <a:srgbClr val="00576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Google Shape;69;p3"/>
          <p:cNvSpPr txBox="1">
            <a:spLocks noGrp="1"/>
          </p:cNvSpPr>
          <p:nvPr>
            <p:ph type="body" idx="1"/>
          </p:nvPr>
        </p:nvSpPr>
        <p:spPr>
          <a:xfrm>
            <a:off x="458658" y="948368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en" dirty="0">
                <a:solidFill>
                  <a:srgbClr val="005760"/>
                </a:solidFill>
                <a:latin typeface="Avenir"/>
                <a:ea typeface="Avenir"/>
                <a:cs typeface="Avenir"/>
                <a:sym typeface="Avenir"/>
              </a:rPr>
              <a:t>Who:</a:t>
            </a:r>
            <a:endParaRPr dirty="0">
              <a:solidFill>
                <a:srgbClr val="0057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aphicFrame>
        <p:nvGraphicFramePr>
          <p:cNvPr id="70" name="Google Shape;70;p3"/>
          <p:cNvGraphicFramePr/>
          <p:nvPr>
            <p:extLst>
              <p:ext uri="{D42A27DB-BD31-4B8C-83A1-F6EECF244321}">
                <p14:modId xmlns:p14="http://schemas.microsoft.com/office/powerpoint/2010/main" val="4154009415"/>
              </p:ext>
            </p:extLst>
          </p:nvPr>
        </p:nvGraphicFramePr>
        <p:xfrm>
          <a:off x="1230086" y="1462389"/>
          <a:ext cx="7239000" cy="3058325"/>
        </p:xfrm>
        <a:graphic>
          <a:graphicData uri="http://schemas.openxmlformats.org/drawingml/2006/table">
            <a:tbl>
              <a:tblPr>
                <a:noFill/>
                <a:tableStyleId>{5DEDE2B4-62D1-4757-9993-B34A52F00520}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5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Avenir"/>
                          <a:ea typeface="Avenir"/>
                          <a:cs typeface="Avenir"/>
                          <a:sym typeface="Avenir"/>
                        </a:rPr>
                        <a:t>Investors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Char char="•"/>
                      </a:pPr>
                      <a:endParaRPr lang="en" sz="1400" u="none" strike="noStrike" cap="none" dirty="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Avenir"/>
                          <a:ea typeface="Avenir"/>
                          <a:cs typeface="Avenir"/>
                          <a:sym typeface="Avenir"/>
                        </a:rPr>
                        <a:t>Incubators / Accelerators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Char char="•"/>
                      </a:pPr>
                      <a:endParaRPr sz="1400" u="none" strike="noStrike" cap="none" dirty="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Avenir"/>
                          <a:ea typeface="Avenir"/>
                          <a:cs typeface="Avenir"/>
                          <a:sym typeface="Avenir"/>
                        </a:rPr>
                        <a:t>Enterprises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Char char="•"/>
                      </a:pPr>
                      <a:endParaRPr sz="1400" b="0" u="none" strike="noStrike" cap="none" dirty="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Avenir"/>
                          <a:ea typeface="Avenir"/>
                          <a:cs typeface="Avenir"/>
                          <a:sym typeface="Avenir"/>
                        </a:rPr>
                        <a:t>Training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Char char="•"/>
                      </a:pPr>
                      <a:endParaRPr sz="1400" b="0" u="none" strike="noStrike" cap="none" dirty="0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500" dirty="0">
                <a:solidFill>
                  <a:srgbClr val="005760"/>
                </a:solidFill>
                <a:latin typeface="Georgia"/>
                <a:ea typeface="Georgia"/>
                <a:cs typeface="Georgia"/>
                <a:sym typeface="Georgia"/>
              </a:rPr>
              <a:t>Investor Profiles</a:t>
            </a:r>
            <a:endParaRPr sz="2500" dirty="0">
              <a:solidFill>
                <a:srgbClr val="00576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Google Shape;76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Who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Contact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Fund size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Type of investments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Structure of investments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Vision/Values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Who are they invested in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500" dirty="0">
                <a:solidFill>
                  <a:srgbClr val="005760"/>
                </a:solidFill>
                <a:latin typeface="Georgia"/>
                <a:ea typeface="Georgia"/>
                <a:cs typeface="Georgia"/>
                <a:sym typeface="Georgia"/>
              </a:rPr>
              <a:t>Incubator/Accelerator Profiles</a:t>
            </a:r>
            <a:endParaRPr sz="2500" dirty="0">
              <a:solidFill>
                <a:srgbClr val="00576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Google Shape;8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Who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Contact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What do they focus on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Size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How long established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Vision and Values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dirty="0">
                <a:solidFill>
                  <a:srgbClr val="005760"/>
                </a:solidFill>
                <a:latin typeface="Georgia"/>
                <a:ea typeface="Georgia"/>
                <a:cs typeface="Georgia"/>
                <a:sym typeface="Georgia"/>
              </a:rPr>
              <a:t>Enterprise Profiles</a:t>
            </a:r>
            <a:endParaRPr dirty="0">
              <a:solidFill>
                <a:srgbClr val="00576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 dirty="0"/>
          </a:p>
        </p:txBody>
      </p:sp>
      <p:sp>
        <p:nvSpPr>
          <p:cNvPr id="88" name="Google Shape;88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Who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Contact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Size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How long trading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Sector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Vision and Values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Connections in Christian Ecosystem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solidFill>
                  <a:srgbClr val="005760"/>
                </a:solidFill>
                <a:latin typeface="Georgia"/>
                <a:ea typeface="Georgia"/>
                <a:cs typeface="Georgia"/>
                <a:sym typeface="Georgia"/>
              </a:rPr>
              <a:t>Training</a:t>
            </a:r>
            <a:r>
              <a:rPr lang="en"/>
              <a:t>		</a:t>
            </a:r>
            <a:endParaRPr/>
          </a:p>
        </p:txBody>
      </p:sp>
      <p:sp>
        <p:nvSpPr>
          <p:cNvPr id="94" name="Google Shape;94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Who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What do they do 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Physical / Online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Focus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Vision / Values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500" dirty="0">
                <a:solidFill>
                  <a:srgbClr val="005760"/>
                </a:solidFill>
                <a:latin typeface="Georgia"/>
                <a:ea typeface="Georgia"/>
                <a:cs typeface="Georgia"/>
                <a:sym typeface="Georgia"/>
              </a:rPr>
              <a:t>Church Profiles	</a:t>
            </a:r>
            <a:endParaRPr sz="2500" dirty="0">
              <a:solidFill>
                <a:srgbClr val="00576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0" name="Google Shape;100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Are any churches involved in enterprise?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What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Scale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Who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Where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Contact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500" dirty="0">
                <a:solidFill>
                  <a:srgbClr val="005760"/>
                </a:solidFill>
                <a:latin typeface="Georgia"/>
                <a:ea typeface="Georgia"/>
                <a:cs typeface="Georgia"/>
                <a:sym typeface="Georgia"/>
              </a:rPr>
              <a:t>Christian Charities/NGOs and </a:t>
            </a:r>
            <a:r>
              <a:rPr lang="en" sz="2500" dirty="0" err="1">
                <a:solidFill>
                  <a:srgbClr val="005760"/>
                </a:solidFill>
                <a:latin typeface="Georgia"/>
                <a:ea typeface="Georgia"/>
                <a:cs typeface="Georgia"/>
                <a:sym typeface="Georgia"/>
              </a:rPr>
              <a:t>iNGO</a:t>
            </a:r>
            <a:r>
              <a:rPr lang="en" sz="2500" dirty="0">
                <a:solidFill>
                  <a:srgbClr val="005760"/>
                </a:solidFill>
                <a:latin typeface="Georgia"/>
                <a:ea typeface="Georgia"/>
                <a:cs typeface="Georgia"/>
                <a:sym typeface="Georgia"/>
              </a:rPr>
              <a:t> Profiles</a:t>
            </a:r>
            <a:endParaRPr sz="2500" dirty="0">
              <a:solidFill>
                <a:srgbClr val="00576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Are any NGOs iNGOs (Christian) involved in social enterprise?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What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Scale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Who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Contact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500" dirty="0">
                <a:solidFill>
                  <a:srgbClr val="005760"/>
                </a:solidFill>
                <a:latin typeface="Georgia"/>
                <a:ea typeface="Georgia"/>
                <a:cs typeface="Georgia"/>
                <a:sym typeface="Georgia"/>
              </a:rPr>
              <a:t>Diaspora Profiles</a:t>
            </a:r>
            <a:endParaRPr sz="2500" dirty="0">
              <a:solidFill>
                <a:srgbClr val="00576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Google Shape;76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Country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Size of Community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Community </a:t>
            </a:r>
            <a:r>
              <a:rPr lang="en" dirty="0" err="1">
                <a:latin typeface="Avenir"/>
                <a:ea typeface="Avenir"/>
                <a:cs typeface="Avenir"/>
                <a:sym typeface="Avenir"/>
              </a:rPr>
              <a:t>Organisations</a:t>
            </a:r>
            <a:endParaRPr lang="en"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Who are the influencers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Contact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760"/>
              </a:buClr>
              <a:buSzPts val="1440"/>
              <a:buFont typeface="Noto Sans Symbols"/>
              <a:buChar char="▪"/>
            </a:pPr>
            <a:r>
              <a:rPr lang="en" dirty="0">
                <a:latin typeface="Avenir"/>
                <a:ea typeface="Avenir"/>
                <a:cs typeface="Avenir"/>
                <a:sym typeface="Avenir"/>
              </a:rPr>
              <a:t>Is there an appetite for investment</a:t>
            </a:r>
            <a:endParaRPr dirty="0"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163728769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144</Words>
  <Application>Microsoft Office PowerPoint</Application>
  <PresentationFormat>On-screen Show (16:9)</PresentationFormat>
  <Paragraphs>57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</vt:lpstr>
      <vt:lpstr>Georgia</vt:lpstr>
      <vt:lpstr>Noto Sans Symbols</vt:lpstr>
      <vt:lpstr>Simple Light</vt:lpstr>
      <vt:lpstr> Ecosystem  mapping tool</vt:lpstr>
      <vt:lpstr>Stakeholder Landscape Map</vt:lpstr>
      <vt:lpstr>Investor Profiles</vt:lpstr>
      <vt:lpstr>Incubator/Accelerator Profiles</vt:lpstr>
      <vt:lpstr>Enterprise Profiles </vt:lpstr>
      <vt:lpstr>Training  </vt:lpstr>
      <vt:lpstr>Church Profiles </vt:lpstr>
      <vt:lpstr>Christian Charities/NGOs and iNGO Profiles</vt:lpstr>
      <vt:lpstr>Diaspora Profiles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Ecosystem  mapping tool</dc:title>
  <cp:lastModifiedBy>Duncan Parker</cp:lastModifiedBy>
  <cp:revision>4</cp:revision>
  <dcterms:modified xsi:type="dcterms:W3CDTF">2023-08-02T12:12:13Z</dcterms:modified>
</cp:coreProperties>
</file>